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6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C"/>
    <a:srgbClr val="008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9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8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6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6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7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8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7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0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5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A1AA3-E14C-48B4-94FA-F2AC6040577D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F91F-B3DC-4C43-B6A6-44DFF02BB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8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40" y="195184"/>
            <a:ext cx="3985456" cy="1018397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72360" y="1301579"/>
            <a:ext cx="10965414" cy="3196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of Interest: Head &amp; Neck Pathology</a:t>
            </a:r>
          </a:p>
          <a:p>
            <a:r>
              <a:rPr lang="en-US" sz="3200" dirty="0">
                <a:solidFill>
                  <a:srgbClr val="008B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 23, 2024</a:t>
            </a:r>
          </a:p>
          <a:p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#</a:t>
            </a:r>
            <a:b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9856" y="4847152"/>
            <a:ext cx="10890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Presenter’s title</a:t>
            </a:r>
          </a:p>
          <a:p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98124" y="378372"/>
            <a:ext cx="228074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Your institution’s logo</a:t>
            </a:r>
          </a:p>
        </p:txBody>
      </p:sp>
    </p:spTree>
    <p:extLst>
      <p:ext uri="{BB962C8B-B14F-4D97-AF65-F5344CB8AC3E}">
        <p14:creationId xmlns:p14="http://schemas.microsoft.com/office/powerpoint/2010/main" val="240908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Discloser and Disclaimer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**please disclose any relevant conflict of interest**</a:t>
            </a:r>
          </a:p>
          <a:p>
            <a:r>
              <a:rPr lang="en-US" i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de-identified patient information in this presentation</a:t>
            </a:r>
          </a:p>
          <a:p>
            <a:r>
              <a:rPr lang="en-US" i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understand that attendees of the COI – Head and Neck Pathology meeting cannot testify to opinions / academic discussions based solely on the presented findings at the COI – head and neck pathology meetings. A formal consultation may be required for making a final diagnosis and guiding appropriate management.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636861-9326-A57F-818A-6914B1AF0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6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History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E4E097-75D5-0084-6C8B-2AAEDDC18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 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Radiologic findings and differential diagnosis, if applicable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9849-99E6-2F6D-C8BA-8E9CD8DC7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3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Pathologic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label all IHCs/special stains</a:t>
            </a:r>
          </a:p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Molecular/genetics, etc.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79EEDD-7DC6-8485-9F48-BA13A2842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0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differential diagnoses</a:t>
            </a:r>
          </a:p>
          <a:p>
            <a:pPr lvl="1"/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1DE06B-654B-9811-3BE5-0AAECA1CE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2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lvl="1"/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review and references</a:t>
            </a:r>
          </a:p>
          <a:p>
            <a:pPr lvl="1"/>
            <a:r>
              <a:rPr lang="en-US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Controversy/gap of knowledge</a:t>
            </a:r>
          </a:p>
          <a:p>
            <a:endParaRPr lang="en-US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BC57F-D7CA-5649-F307-A4ADEBD5F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90" y="6029325"/>
            <a:ext cx="2570501" cy="65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50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AEDD98FA2026438A6DA60D9D42B653" ma:contentTypeVersion="15" ma:contentTypeDescription="Create a new document." ma:contentTypeScope="" ma:versionID="435eb44b19bb7e86d7f12d62a41296a6">
  <xsd:schema xmlns:xsd="http://www.w3.org/2001/XMLSchema" xmlns:xs="http://www.w3.org/2001/XMLSchema" xmlns:p="http://schemas.microsoft.com/office/2006/metadata/properties" xmlns:ns2="878e813a-5296-4bbb-aee0-add40244651c" xmlns:ns3="638fc6eb-dc38-48a1-ba65-ce3d691cda3c" targetNamespace="http://schemas.microsoft.com/office/2006/metadata/properties" ma:root="true" ma:fieldsID="8132c4b15f24fe6c3931d9aee0e20959" ns2:_="" ns3:_="">
    <xsd:import namespace="878e813a-5296-4bbb-aee0-add40244651c"/>
    <xsd:import namespace="638fc6eb-dc38-48a1-ba65-ce3d691cda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e813a-5296-4bbb-aee0-add402446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fc6eb-dc38-48a1-ba65-ce3d691cda3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d4c7c5b-4a45-4151-9b0c-bc208856de8c}" ma:internalName="TaxCatchAll" ma:showField="CatchAllData" ma:web="638fc6eb-dc38-48a1-ba65-ce3d691cda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8e813a-5296-4bbb-aee0-add40244651c">
      <Terms xmlns="http://schemas.microsoft.com/office/infopath/2007/PartnerControls"/>
    </lcf76f155ced4ddcb4097134ff3c332f>
    <TaxCatchAll xmlns="638fc6eb-dc38-48a1-ba65-ce3d691cda3c" xsi:nil="true"/>
  </documentManagement>
</p:properties>
</file>

<file path=customXml/itemProps1.xml><?xml version="1.0" encoding="utf-8"?>
<ds:datastoreItem xmlns:ds="http://schemas.openxmlformats.org/officeDocument/2006/customXml" ds:itemID="{7FE47130-7CBA-4BAA-9E4D-BF672893320E}"/>
</file>

<file path=customXml/itemProps2.xml><?xml version="1.0" encoding="utf-8"?>
<ds:datastoreItem xmlns:ds="http://schemas.openxmlformats.org/officeDocument/2006/customXml" ds:itemID="{D1B3998D-4CE8-414C-A30C-833EBE56EA9F}"/>
</file>

<file path=customXml/itemProps3.xml><?xml version="1.0" encoding="utf-8"?>
<ds:datastoreItem xmlns:ds="http://schemas.openxmlformats.org/officeDocument/2006/customXml" ds:itemID="{7A989A78-54FB-4E68-916C-240774738D36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136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Discloser and Disclaimer</vt:lpstr>
      <vt:lpstr>Clinical History</vt:lpstr>
      <vt:lpstr>Diagnostic Imaging</vt:lpstr>
      <vt:lpstr>Pathologic Findings</vt:lpstr>
      <vt:lpstr>Final Diagnosis</vt:lpstr>
      <vt:lpstr>Discussion</vt:lpstr>
    </vt:vector>
  </TitlesOfParts>
  <Company>Sinai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Lingxin</dc:creator>
  <cp:lastModifiedBy>Jenni Bozec</cp:lastModifiedBy>
  <cp:revision>4</cp:revision>
  <dcterms:created xsi:type="dcterms:W3CDTF">2024-01-16T20:42:05Z</dcterms:created>
  <dcterms:modified xsi:type="dcterms:W3CDTF">2024-01-22T14:27:54Z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0x01010002AEDD98FA2026438A6DA60D9D42B653</vt:lpwstr>
  </property>
</Properties>
</file>